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336"/>
    <p:restoredTop sz="50000"/>
  </p:normalViewPr>
  <p:slideViewPr>
    <p:cSldViewPr snapToGrid="0" snapToObjects="1">
      <p:cViewPr>
        <p:scale>
          <a:sx n="94" d="100"/>
          <a:sy n="94" d="100"/>
        </p:scale>
        <p:origin x="-1080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A809E-E518-C642-BCC4-B9979F97EB72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0872-E6C7-DF41-AE7B-B5C2C7A6D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52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23AEE-ADA5-4DBE-BFFE-821DEDD0DD3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6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BCC7-4726-804E-A8D2-93973AAA103E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9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BCC7-4726-804E-A8D2-93973AAA103E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BCC7-4726-804E-A8D2-93973AAA103E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1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8640" y="273629"/>
            <a:ext cx="10965120" cy="114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8640" y="1604329"/>
            <a:ext cx="5389440" cy="21919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82400" y="1604329"/>
            <a:ext cx="5391360" cy="21919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8640" y="3934494"/>
            <a:ext cx="5389440" cy="21919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2400" y="3934494"/>
            <a:ext cx="5391360" cy="21919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08640" y="6247376"/>
            <a:ext cx="2833920" cy="4680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4170240" y="6247376"/>
            <a:ext cx="3859200" cy="4680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8741760" y="6247376"/>
            <a:ext cx="2833920" cy="468050"/>
          </a:xfrm>
        </p:spPr>
        <p:txBody>
          <a:bodyPr/>
          <a:lstStyle>
            <a:lvl1pPr>
              <a:defRPr/>
            </a:lvl1pPr>
          </a:lstStyle>
          <a:p>
            <a:fld id="{7DFCA26F-BB29-1C49-B232-B4A9A75CA9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8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BCC7-4726-804E-A8D2-93973AAA103E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9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BCC7-4726-804E-A8D2-93973AAA103E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07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BCC7-4726-804E-A8D2-93973AAA103E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0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BCC7-4726-804E-A8D2-93973AAA103E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8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BCC7-4726-804E-A8D2-93973AAA103E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4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BCC7-4726-804E-A8D2-93973AAA103E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0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BCC7-4726-804E-A8D2-93973AAA103E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0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BCC7-4726-804E-A8D2-93973AAA103E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1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BBCC7-4726-804E-A8D2-93973AAA103E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162AA-DC47-7048-BC24-1CA38412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3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sz="quarter"/>
          </p:nvPr>
        </p:nvSpPr>
        <p:spPr>
          <a:xfrm>
            <a:off x="2702560" y="191700"/>
            <a:ext cx="6060440" cy="1140600"/>
          </a:xfrm>
        </p:spPr>
        <p:txBody>
          <a:bodyPr>
            <a:noAutofit/>
          </a:bodyPr>
          <a:lstStyle/>
          <a:p>
            <a:pPr algn="ctr"/>
            <a:r>
              <a:rPr lang="en-US" sz="24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IGNITE Session , Title and Authors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4029" y="1514389"/>
            <a:ext cx="5571047" cy="219191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Problem</a:t>
            </a:r>
          </a:p>
          <a:p>
            <a:pPr marL="0" indent="0">
              <a:buNone/>
            </a:pPr>
            <a:r>
              <a:rPr lang="en-US" sz="1800" dirty="0" smtClean="0"/>
              <a:t>Include here (font 18) one paragraph explaining the </a:t>
            </a:r>
            <a:r>
              <a:rPr lang="en-US" sz="1800" i="1" dirty="0" smtClean="0"/>
              <a:t>problem you are solving, and why it is relevant</a:t>
            </a:r>
            <a:r>
              <a:rPr lang="en-US" sz="1800" dirty="0" smtClean="0"/>
              <a:t>.  </a:t>
            </a:r>
            <a:endParaRPr lang="en-US" sz="1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5996066" y="1514389"/>
            <a:ext cx="6117338" cy="219191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Results</a:t>
            </a:r>
          </a:p>
          <a:p>
            <a:pPr marL="0" indent="0">
              <a:buNone/>
            </a:pPr>
            <a:r>
              <a:rPr lang="en-US" sz="1800" dirty="0" smtClean="0"/>
              <a:t>Include here Table, graph, etc. that </a:t>
            </a:r>
            <a:r>
              <a:rPr lang="en-US" sz="1800" i="1" dirty="0" smtClean="0"/>
              <a:t>quantitatively captures the important message</a:t>
            </a:r>
            <a:r>
              <a:rPr lang="en-US" sz="1800" dirty="0" smtClean="0"/>
              <a:t> of the poster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3"/>
          </p:nvPr>
        </p:nvSpPr>
        <p:spPr>
          <a:xfrm>
            <a:off x="54006" y="3934494"/>
            <a:ext cx="5541069" cy="273612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Methods</a:t>
            </a:r>
          </a:p>
          <a:p>
            <a:pPr marL="0" indent="0">
              <a:buNone/>
            </a:pPr>
            <a:r>
              <a:rPr lang="en-US" sz="1800" dirty="0" smtClean="0"/>
              <a:t>Include here (font 18) </a:t>
            </a:r>
            <a:r>
              <a:rPr lang="en-US" sz="1800" i="1" dirty="0" smtClean="0"/>
              <a:t>the method/data you utilize</a:t>
            </a:r>
            <a:r>
              <a:rPr lang="en-US" sz="1800" dirty="0" smtClean="0"/>
              <a:t>, enhancing what it is the </a:t>
            </a:r>
            <a:r>
              <a:rPr lang="en-US" sz="1800" i="1" dirty="0" smtClean="0"/>
              <a:t>innovation</a:t>
            </a:r>
            <a:r>
              <a:rPr lang="en-US" sz="1800" dirty="0" smtClean="0"/>
              <a:t>. 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5996066" y="3934493"/>
            <a:ext cx="6042387" cy="273612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Conclusions</a:t>
            </a:r>
          </a:p>
          <a:p>
            <a:pPr marL="0" indent="0">
              <a:buNone/>
            </a:pPr>
            <a:r>
              <a:rPr lang="en-US" sz="1800" dirty="0" smtClean="0"/>
              <a:t>Include here (font 18) </a:t>
            </a:r>
            <a:r>
              <a:rPr lang="en-US" sz="1800" smtClean="0"/>
              <a:t>your </a:t>
            </a:r>
            <a:r>
              <a:rPr lang="en-US" sz="1800" i="1" smtClean="0"/>
              <a:t>conclusions and </a:t>
            </a:r>
            <a:r>
              <a:rPr lang="en-US" sz="1800" i="1" dirty="0" smtClean="0"/>
              <a:t>the impact of your work</a:t>
            </a:r>
            <a:r>
              <a:rPr lang="en-US" sz="1800" dirty="0" smtClean="0"/>
              <a:t>. </a:t>
            </a:r>
            <a:endParaRPr lang="en-US" sz="1800" dirty="0"/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379623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74960" y="1332300"/>
            <a:ext cx="41223" cy="5525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935" y="152401"/>
            <a:ext cx="131445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61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82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IGNITE Session , Title and Authors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IGNITE Session , Title and Authors</dc:title>
  <dc:creator>Principe,Jose C</dc:creator>
  <cp:lastModifiedBy>Lotito, Jessica M.</cp:lastModifiedBy>
  <cp:revision>3</cp:revision>
  <dcterms:created xsi:type="dcterms:W3CDTF">2016-05-06T10:50:05Z</dcterms:created>
  <dcterms:modified xsi:type="dcterms:W3CDTF">2016-06-30T19:53:40Z</dcterms:modified>
</cp:coreProperties>
</file>