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skyline with water in the background&#10;&#10;Description automatically generated">
            <a:extLst>
              <a:ext uri="{FF2B5EF4-FFF2-40B4-BE49-F238E27FC236}">
                <a16:creationId xmlns:a16="http://schemas.microsoft.com/office/drawing/2014/main" id="{1C4F8AA2-9B8C-9A78-6B65-5A4CBD2F1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AD6976-66D1-E55E-0431-6C90FBE4E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67335-82CF-BE8E-CAF9-4B8621D64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48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AC2E-EE04-174E-097A-9B7532FE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6D7F7-57A0-7D49-9437-F5A3D225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D59DC-7286-4505-9807-F9549456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C40A5BD4-0921-0F6C-8A1D-BFDB1534A8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88" y="664288"/>
            <a:ext cx="3956424" cy="24401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64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DF22-A135-189E-F8A9-594F1A79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B5104-150E-4337-628A-DA7A57FF8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5955-E2F0-AE5C-38C9-25FA9BE1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1026-E763-7F19-2B82-F3D4E5E9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C598E-21F2-CE0B-33CE-A9EE607E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FA3E4-3B0E-0F19-ECD3-3CA39CC04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0F956-1221-6967-6DD1-6424AE325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83E8-111E-7BFE-E7DA-8071C542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E5E4-8A8D-1D65-3AC1-E0C9AF44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D11DC-3B6D-925D-85EB-F2ED85F5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7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40FE-3D3B-BCD5-B546-9DA8B4F6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1EF3B-242F-133F-7EBB-0D225F17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58165-3176-39C4-5A82-9BBD9275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8C46D-99E9-6E77-9B38-B518C128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147-B28B-332F-8C91-ACC195E2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9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0FFB-FFBB-A8A2-36A4-C1942D3C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C6028-820C-6606-A93E-5545753E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0C0AD-9EEA-4F64-2443-E4B0F327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4BD4E-4A8A-32DE-2F67-B0CF5E8E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DAEC0-F954-94D6-62D1-C21095DA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1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50CA-1AFB-90BF-02B1-FDA40473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78EB-A233-3751-3114-F5026F7F6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8CED9-4863-1741-30AA-10FC57B62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6F77B-5360-B898-1939-8EA13CF0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AF623-3811-D869-2C72-3A22B5EA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A0EFB-714C-E5B6-9553-5AE5EFB1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E609-F3A5-6C7F-9DE6-9367D917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BE07D-22FE-44C0-45F4-73FF6F01C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0D949-3730-992C-BF57-2ECE40EC9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19D11-8456-867B-D83D-E2058FEF2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4CF61-8B17-255C-3030-E9FEA45B0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BE76F-F611-9093-5D53-D15921FC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3A44A-DE77-7686-E383-DD8835DC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07310-BDB1-0DED-04EA-A85F15C2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E041-4693-B134-E43B-C8BF56AF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8D294-2570-9925-2F3A-E8C70B33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74806-8599-371D-4EA0-23647174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010DA-B75D-0F54-55D6-EF78AF9B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AF52E-3275-5B08-612A-974E90A3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E47A6-0691-2784-3EE7-90EDFC1D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C8BF3-702B-82EE-5C96-A89FCA37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DAD-0009-48B9-A1BB-7ED05C4B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93523-6A5C-EBD9-78D9-C9C4CBA23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9E635-B83A-92A9-8BC8-84C68461A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9561A-0693-9BFB-D9EE-9D07DEC8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4114A-1B38-8B95-5C00-7A37D393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891F2-AC58-C2C0-CAB0-7F695980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4FE9-1D7A-0CD6-EBAD-AC86D4D7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5FBC8-E2F3-8BA4-BBCA-541EEB1E7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EC8E1-56F8-0D56-FF7E-A13AC7B1C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40834-CA20-04FD-5BFE-87CF8DC1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052DF-28C4-909F-5196-3C207A2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F0AF5-4F96-5582-8960-C8B2F5E2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8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skyline with water in the background&#10;&#10;Description automatically generated">
            <a:extLst>
              <a:ext uri="{FF2B5EF4-FFF2-40B4-BE49-F238E27FC236}">
                <a16:creationId xmlns:a16="http://schemas.microsoft.com/office/drawing/2014/main" id="{DA9E430B-CE1B-461E-D41F-739F3042CE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BA7FB-2782-ABCE-8C37-1DBE1DDB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51FFB-A411-B557-EDB7-90A52AD1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94470-26A2-DF6D-0229-6D6F6EEF0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82F0BB-D768-4637-91FC-0BC72943CFF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F1AB9-4A19-13C0-7F10-622C01918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7DA0E-78A2-AE19-E7CA-8E690E618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72430-1D8E-4558-9D79-A2983DAF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F6A9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0BF8-802D-3828-2C9C-3A059F3B8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3F422-6070-05E7-A0F3-7204138F1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2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752E-14E4-DC3A-9E38-4FAEE58E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7FD3-E979-2237-F14A-40173F0D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 Hough</dc:creator>
  <cp:lastModifiedBy>Mack Hough</cp:lastModifiedBy>
  <cp:revision>2</cp:revision>
  <dcterms:created xsi:type="dcterms:W3CDTF">2024-01-16T19:28:58Z</dcterms:created>
  <dcterms:modified xsi:type="dcterms:W3CDTF">2024-01-16T19:34:33Z</dcterms:modified>
</cp:coreProperties>
</file>